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93" d="100"/>
          <a:sy n="93" d="100"/>
        </p:scale>
        <p:origin x="-726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5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71550"/>
            <a:ext cx="8229600" cy="25922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4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9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50"/>
            <a:ext cx="8229600" cy="2592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9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5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8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2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5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7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6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0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47190-4A0D-45FF-A588-D311C22ACFF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7E562-6280-4F43-A786-927D5FCC00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67544" y="379588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baseline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algn="r"/>
            <a:endParaRPr lang="en-US" sz="1600" b="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51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000" b="1" kern="1200" baseline="0">
          <a:solidFill>
            <a:srgbClr val="FFFF0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None/>
        <a:tabLst/>
        <a:defRPr sz="2000" b="1" kern="1200" baseline="0">
          <a:solidFill>
            <a:srgbClr val="FFFF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91630"/>
            <a:ext cx="7772400" cy="2520280"/>
          </a:xfrm>
        </p:spPr>
        <p:txBody>
          <a:bodyPr/>
          <a:lstStyle/>
          <a:p>
            <a:r>
              <a:rPr lang="en-US" sz="2600" dirty="0" smtClean="0"/>
              <a:t>HỘI NGHỊ GIAO BAN BÍ THƯ CHI BỘ</a:t>
            </a:r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TRIỂN KHAI CHỈ THỊ 05-CT/TW</a:t>
            </a:r>
            <a:br>
              <a:rPr lang="en-US" sz="2200" dirty="0" smtClean="0"/>
            </a:br>
            <a:r>
              <a:rPr lang="en-US" sz="2200" dirty="0" smtClean="0"/>
              <a:t>CHUYÊN ĐỀ HỌC TẬP VÀ LÀM THEO TƯ TƯỞNG, ĐẠO ĐỨC, PHONG CÁCH HỒ CHÍ MINH VỀ CÁN BỘ VÀ CÔNG TÁC CÁN BỘ</a:t>
            </a:r>
            <a:endParaRPr lang="en-US" sz="2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5968" y="195486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baseline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3300" dirty="0" smtClean="0"/>
              <a:t>ĐẢNG BỘ XÃ NHÂN THÀNH</a:t>
            </a:r>
            <a:endParaRPr lang="en-US" sz="33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78094" y="4227934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baseline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1500" b="0" i="1" smtClean="0"/>
              <a:t>			Nhân</a:t>
            </a:r>
            <a:r>
              <a:rPr lang="en-US" sz="1500" b="0" i="1" dirty="0" smtClean="0"/>
              <a:t> </a:t>
            </a:r>
            <a:r>
              <a:rPr lang="en-US" sz="1500" b="0" i="1" dirty="0" err="1" smtClean="0"/>
              <a:t>Thành</a:t>
            </a:r>
            <a:r>
              <a:rPr lang="en-US" sz="1500" b="0" i="1" dirty="0" smtClean="0"/>
              <a:t>, </a:t>
            </a:r>
            <a:r>
              <a:rPr lang="en-US" sz="1500" b="0" i="1" dirty="0" err="1" smtClean="0"/>
              <a:t>ngày</a:t>
            </a:r>
            <a:r>
              <a:rPr lang="en-US" sz="1500" b="0" i="1" dirty="0" smtClean="0"/>
              <a:t> 30 </a:t>
            </a:r>
            <a:r>
              <a:rPr lang="en-US" sz="1500" b="0" i="1" dirty="0" err="1" smtClean="0"/>
              <a:t>tháng</a:t>
            </a:r>
            <a:r>
              <a:rPr lang="en-US" sz="1500" b="0" i="1" dirty="0" smtClean="0"/>
              <a:t> 6 </a:t>
            </a:r>
            <a:r>
              <a:rPr lang="en-US" sz="1500" b="0" i="1" dirty="0" err="1" smtClean="0"/>
              <a:t>năm</a:t>
            </a:r>
            <a:r>
              <a:rPr lang="en-US" sz="1500" b="0" i="1" dirty="0" smtClean="0"/>
              <a:t> 2022</a:t>
            </a:r>
            <a:endParaRPr lang="en-US" sz="1500" b="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907704" y="771550"/>
            <a:ext cx="561662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8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</Words>
  <Application>Microsoft Office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HỘI NGHỊ GIAO BAN BÍ THƯ CHI BỘ  TRIỂN KHAI CHỈ THỊ 05-CT/TW CHUYÊN ĐỀ HỌC TẬP VÀ LÀM THEO TƯ TƯỞNG, ĐẠO ĐỨC, PHONG CÁCH HỒ CHÍ MINH VỀ CÁN BỘ VÀ CÔNG TÁC CÁN BỘ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UBND xã Nhân Thành</dc:title>
  <dc:creator>DELL</dc:creator>
  <cp:lastModifiedBy>DELL</cp:lastModifiedBy>
  <cp:revision>7</cp:revision>
  <dcterms:created xsi:type="dcterms:W3CDTF">2022-06-30T02:46:55Z</dcterms:created>
  <dcterms:modified xsi:type="dcterms:W3CDTF">2022-06-30T03:02:39Z</dcterms:modified>
</cp:coreProperties>
</file>